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769562-2ECC-FCDF-6622-AFD7331C99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F6B14B3-0A73-8422-4A10-E727D77655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9C6C1ED-7C7D-4B0A-AB00-97850A301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F8EB7-C8D2-4159-B487-471B71A5BF9D}" type="datetimeFigureOut">
              <a:rPr lang="fr-FR" smtClean="0"/>
              <a:t>01/04/2024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9CFD164-DE82-59C8-7032-6F5D8DC27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1B93549-56F0-9AEE-ACC3-2C6DB75A9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33953-E24F-4962-ABD7-6512C43E3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5764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B5618D-66D8-DBE7-828E-FA8A18549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01AA324-F55C-8381-C73C-DD766D900C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991A8DB-5671-48D9-336A-B67B186B0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F8EB7-C8D2-4159-B487-471B71A5BF9D}" type="datetimeFigureOut">
              <a:rPr lang="fr-FR" smtClean="0"/>
              <a:t>01/04/2024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6F2D404-B9F5-C642-4313-89A4A5EAA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B1971FD-9B43-A7C0-01BD-2F7EE7266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33953-E24F-4962-ABD7-6512C43E3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3514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0165E87-5A3E-DC25-87D3-0EFA585F07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8AF1C85-9632-7C8C-42CD-984EDFFC79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8E84BA2-F15C-4804-68C4-4DDE05B22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F8EB7-C8D2-4159-B487-471B71A5BF9D}" type="datetimeFigureOut">
              <a:rPr lang="fr-FR" smtClean="0"/>
              <a:t>01/04/2024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A8BB910-459C-A8D6-1000-48002A93D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1773F60-1B71-93CE-7B61-B0D23C4FF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33953-E24F-4962-ABD7-6512C43E3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9814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089746-0C4C-93D5-6E35-234265ED8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63BA38D-4628-AF9F-09AB-32709E9C02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F1933BB-BD06-E28B-F5EA-8E3228B93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F8EB7-C8D2-4159-B487-471B71A5BF9D}" type="datetimeFigureOut">
              <a:rPr lang="fr-FR" smtClean="0"/>
              <a:t>01/04/2024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8A00ABF-2538-26F0-F330-57F68A371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A84DBC5-1284-8687-C008-9EE8BE09A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33953-E24F-4962-ABD7-6512C43E3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0001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E9F2D73-1BC3-514C-76BA-F5D44DE95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9EA1121-6503-31A3-C2BA-304A26F204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DB2986B-14EF-2396-4E03-AC8F7A681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F8EB7-C8D2-4159-B487-471B71A5BF9D}" type="datetimeFigureOut">
              <a:rPr lang="fr-FR" smtClean="0"/>
              <a:t>01/04/2024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2FF2FFA-6A55-1010-27DF-E2EE51761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1A44372-6F80-87FC-8CFD-CB75C1E5B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33953-E24F-4962-ABD7-6512C43E3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3350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422876-6389-2C15-D309-79ECFDA52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1584547-37E0-BB15-3DBE-5A24500D34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C0C691B-750C-75C6-DF81-62037556B5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031C2E5-7F2C-D174-64D8-569E6913D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F8EB7-C8D2-4159-B487-471B71A5BF9D}" type="datetimeFigureOut">
              <a:rPr lang="fr-FR" smtClean="0"/>
              <a:t>01/04/2024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BC5603D-34D6-30A9-317A-AB465CCE3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A15D5A4-6E58-3FAA-F17B-406D2D1BB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33953-E24F-4962-ABD7-6512C43E3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3802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0B1A63-F67B-E6EF-F752-2FF0AFDF5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D595B1E-B2C8-8698-4D8F-8ACC6CCD96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D04D56F-5B52-E69F-ED31-A585F4064E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3A47E72-1D76-307E-B061-BB5EC92ED7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530284C-629E-E5A7-3B15-CE5F607EE5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B773CFB1-5AD3-B216-F564-28DC83D79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F8EB7-C8D2-4159-B487-471B71A5BF9D}" type="datetimeFigureOut">
              <a:rPr lang="fr-FR" smtClean="0"/>
              <a:t>01/04/2024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3237BAF-0A03-4827-3A5B-E3E8EA320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3846D98-32A3-7CE8-218C-8EFAA3F24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33953-E24F-4962-ABD7-6512C43E3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9751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ED5B5E0-44E2-7B62-D576-71F5234F5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47EB93A-673D-BFB0-25BF-4D65BAA12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F8EB7-C8D2-4159-B487-471B71A5BF9D}" type="datetimeFigureOut">
              <a:rPr lang="fr-FR" smtClean="0"/>
              <a:t>01/04/2024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91FEB61-5722-FCA6-C301-D156732AA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646E517-3CDD-2B8A-9EBB-C5A2B8EB6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33953-E24F-4962-ABD7-6512C43E3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5221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3F97360-0757-FCA8-B021-50ED0E7A1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F8EB7-C8D2-4159-B487-471B71A5BF9D}" type="datetimeFigureOut">
              <a:rPr lang="fr-FR" smtClean="0"/>
              <a:t>01/04/2024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C376199-E707-DD6F-E718-276765582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C2725FC-01FA-8096-15F9-2CE148F68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33953-E24F-4962-ABD7-6512C43E3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1004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81CF27-6E2C-92B6-EAE2-4D4B358419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F49C339-B6A8-DE16-EEF6-01D37D4FC7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7851DD7-F9B0-10F4-8D05-D410C55883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A8CE727-35DF-44E6-DA9B-FB238D4CE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F8EB7-C8D2-4159-B487-471B71A5BF9D}" type="datetimeFigureOut">
              <a:rPr lang="fr-FR" smtClean="0"/>
              <a:t>01/04/2024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03E45D5-CC8D-6893-A1B1-F7049219E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5326FA8-3E5C-650F-382D-F667501F9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33953-E24F-4962-ABD7-6512C43E3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1075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1C8702-2EC9-FE3C-0A7A-D862ABCC79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0440511-5301-F143-5613-29503EAED5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18B9C5D-75A3-733B-9D83-00B8B749E4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6428B50-A667-C56C-F320-A35BFD825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F8EB7-C8D2-4159-B487-471B71A5BF9D}" type="datetimeFigureOut">
              <a:rPr lang="fr-FR" smtClean="0"/>
              <a:t>01/04/2024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A842999-33F9-12F1-0DAD-B6899FFFD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774F48F-B53B-8581-F41A-CDA962049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33953-E24F-4962-ABD7-6512C43E3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5904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53D13DD-A7A4-8142-6DCB-D72282C0B1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B420EED-1BEA-6DDF-93BE-90B42C2CFB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A6898ED-36C9-30FD-3C1B-53E25D31D3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7F8EB7-C8D2-4159-B487-471B71A5BF9D}" type="datetimeFigureOut">
              <a:rPr lang="fr-FR" smtClean="0"/>
              <a:t>01/04/2024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C989FF-9086-A548-C9F8-18ACE46CA0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0242B20-4DD7-5FAC-053A-B1FD616B56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A33953-E24F-4962-ABD7-6512C43E3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3469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hyperlink" Target="https://www.bfmtv.com/societe/idees-recues-sur-l-immigration-le-vrai-et-le-faux_AN-201104270001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77B4AF-6C0B-16F6-D151-FE755513C0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FF0000"/>
                </a:solidFill>
              </a:rPr>
              <a:t>Diapo 2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EFFBB09-3600-0924-907A-71D926A37C8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0385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28D257BF-29FE-3EE1-BA47-6EFB645F18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6479" y="234406"/>
            <a:ext cx="7583939" cy="6410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1671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E792C4C9-E045-A5ED-D07A-AC1B75E09C7F}"/>
              </a:ext>
            </a:extLst>
          </p:cNvPr>
          <p:cNvSpPr txBox="1"/>
          <p:nvPr/>
        </p:nvSpPr>
        <p:spPr>
          <a:xfrm>
            <a:off x="924560" y="0"/>
            <a:ext cx="1007872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>
                <a:hlinkClick r:id="rId2"/>
              </a:rPr>
              <a:t>https://www.bfmtv.com/societe/idees-recues-sur-l-immigration-le-vrai-et-le-faux_AN-201104270001.html</a:t>
            </a:r>
            <a:endParaRPr lang="fr-FR" dirty="0"/>
          </a:p>
          <a:p>
            <a:endParaRPr lang="fr-FR" dirty="0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B669160B-1802-332F-6C5F-D8F0F054E8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254" y="4735374"/>
            <a:ext cx="3289630" cy="885909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A9DC8C9D-8581-3F57-B5D8-CFCDE6866F0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09399" y="1472367"/>
            <a:ext cx="4388078" cy="4371975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CEA88849-681F-C0C1-D521-F633733DD6B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24486" y="793882"/>
            <a:ext cx="4128775" cy="5512722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5518F970-9A3D-5C1D-3EE9-1C0A42838C6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74966" y="1089289"/>
            <a:ext cx="3017175" cy="2365693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55AD2F52-BA6F-54C7-7E63-A71D02E240F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38739" y="3658355"/>
            <a:ext cx="3289630" cy="770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266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3B60D788-6704-E0B6-C190-343CC7368E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2741" y="1059516"/>
            <a:ext cx="5890819" cy="4020484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0FBEE907-1F79-2705-6EB4-0CDAA74947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597" y="457517"/>
            <a:ext cx="3636963" cy="3636963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C2919DE8-8121-9817-7658-F5EC2527AB04}"/>
              </a:ext>
            </a:extLst>
          </p:cNvPr>
          <p:cNvSpPr txBox="1"/>
          <p:nvPr/>
        </p:nvSpPr>
        <p:spPr>
          <a:xfrm>
            <a:off x="640080" y="5943600"/>
            <a:ext cx="2458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Chiffres datant de 2012</a:t>
            </a:r>
          </a:p>
        </p:txBody>
      </p:sp>
    </p:spTree>
    <p:extLst>
      <p:ext uri="{BB962C8B-B14F-4D97-AF65-F5344CB8AC3E}">
        <p14:creationId xmlns:p14="http://schemas.microsoft.com/office/powerpoint/2010/main" val="30872614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21</Words>
  <Application>Microsoft Office PowerPoint</Application>
  <PresentationFormat>Grand écran</PresentationFormat>
  <Paragraphs>3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Thème Office</vt:lpstr>
      <vt:lpstr>Diapo 2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 2</dc:title>
  <dc:creator>CARINE BOUQUET</dc:creator>
  <cp:lastModifiedBy>CARINE BOUQUET</cp:lastModifiedBy>
  <cp:revision>1</cp:revision>
  <dcterms:created xsi:type="dcterms:W3CDTF">2024-04-01T14:16:41Z</dcterms:created>
  <dcterms:modified xsi:type="dcterms:W3CDTF">2024-04-01T14:53:37Z</dcterms:modified>
</cp:coreProperties>
</file>